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sldIdLst>
    <p:sldId id="256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B9"/>
    <a:srgbClr val="F89A39"/>
    <a:srgbClr val="30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48000" y="1562634"/>
            <a:ext cx="84582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9EB9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48000" y="4042309"/>
            <a:ext cx="84582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89A3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CaixaDeTexto 9"/>
          <p:cNvSpPr txBox="1"/>
          <p:nvPr userDrawn="1"/>
        </p:nvSpPr>
        <p:spPr>
          <a:xfrm>
            <a:off x="8398933" y="168514"/>
            <a:ext cx="364465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b="1" dirty="0" smtClean="0"/>
              <a:t>Programa de Pós-Graduação em Turismo</a:t>
            </a:r>
          </a:p>
          <a:p>
            <a:pPr algn="r"/>
            <a:r>
              <a:rPr lang="pt-BR" sz="1600" b="1" dirty="0" smtClean="0"/>
              <a:t>Escola</a:t>
            </a:r>
            <a:r>
              <a:rPr lang="pt-BR" sz="1600" b="1" baseline="0" dirty="0" smtClean="0"/>
              <a:t> de Artes, Ciências e Humanidades</a:t>
            </a:r>
          </a:p>
          <a:p>
            <a:pPr algn="r"/>
            <a:r>
              <a:rPr lang="pt-BR" sz="1600" b="1" baseline="0" dirty="0" smtClean="0"/>
              <a:t>Universidade de São Paulo</a:t>
            </a:r>
            <a:endParaRPr lang="pt-BR" sz="1600" b="1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81" y="233640"/>
            <a:ext cx="1801372" cy="73152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" y="1562634"/>
            <a:ext cx="2579421" cy="515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55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EB9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2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12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1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39532" y="1709738"/>
            <a:ext cx="8466668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009EB9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39532" y="4589463"/>
            <a:ext cx="846666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89A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" y="1562634"/>
            <a:ext cx="2579421" cy="515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5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87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7133" y="0"/>
            <a:ext cx="11008255" cy="12022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5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0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27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267" y="0"/>
            <a:ext cx="10786533" cy="1202267"/>
          </a:xfrm>
        </p:spPr>
        <p:txBody>
          <a:bodyPr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1490133"/>
            <a:ext cx="6172200" cy="4370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1488949"/>
            <a:ext cx="3932237" cy="43800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6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267" y="0"/>
            <a:ext cx="10786534" cy="1193800"/>
          </a:xfrm>
        </p:spPr>
        <p:txBody>
          <a:bodyPr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1490133"/>
            <a:ext cx="6172200" cy="4370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1488949"/>
            <a:ext cx="3932237" cy="43800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301237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9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1"/>
            <a:ext cx="12204000" cy="121532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72533" y="1"/>
            <a:ext cx="10981267" cy="121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10515600" cy="465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18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1" kern="1200">
          <a:solidFill>
            <a:srgbClr val="009EB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1" kern="1200">
          <a:solidFill>
            <a:srgbClr val="F89A3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30C1D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72533" y="1"/>
            <a:ext cx="10981267" cy="1213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10515600" cy="465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14EB-223E-495E-93EA-4AA64DE8DA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7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9EB9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1" kern="1200">
          <a:solidFill>
            <a:srgbClr val="009EB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1" kern="1200">
          <a:solidFill>
            <a:srgbClr val="F89A3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30C1D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Título da apresentação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Autor(a) do trabalho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77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slide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Nível 1</a:t>
            </a:r>
          </a:p>
          <a:p>
            <a:pPr lvl="1"/>
            <a:r>
              <a:rPr lang="pt-BR" dirty="0" smtClean="0"/>
              <a:t>Nível 2</a:t>
            </a:r>
          </a:p>
          <a:p>
            <a:pPr lvl="2"/>
            <a:r>
              <a:rPr lang="pt-BR" dirty="0" smtClean="0"/>
              <a:t>Nível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7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de seção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Subtítulo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990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slide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873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10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do Office</vt:lpstr>
      <vt:lpstr>1_Tema do Office</vt:lpstr>
      <vt:lpstr>Título da apresentação</vt:lpstr>
      <vt:lpstr>Título do slide</vt:lpstr>
      <vt:lpstr>Título de seção</vt:lpstr>
      <vt:lpstr>Título do slide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Glauber Santos</dc:creator>
  <cp:lastModifiedBy>Glauber Santos</cp:lastModifiedBy>
  <cp:revision>9</cp:revision>
  <dcterms:created xsi:type="dcterms:W3CDTF">2020-07-03T01:15:50Z</dcterms:created>
  <dcterms:modified xsi:type="dcterms:W3CDTF">2020-08-22T18:05:38Z</dcterms:modified>
</cp:coreProperties>
</file>